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732CB-A5C4-4ED3-7D92-440F32AC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28F702F-189C-9B0D-7692-3BDE819D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3AFC-67E1-4220-AAE5-A78A6015988D}" type="datetimeFigureOut">
              <a:rPr lang="tr-TR" smtClean="0"/>
              <a:t>15.11.2025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FDA4ED-1EF9-082C-6D9E-2B21EDC4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8A0AE2-550A-1195-C25A-5A7942B4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E544-AFD1-465B-B74C-79FA3396E2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58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0699C15-A1DB-3775-9110-C1F1C7B3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2AC9F8-7C25-DE4D-B69C-560405D5A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E8C4B1-518C-D650-786E-7E1A332CB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3AFC-67E1-4220-AAE5-A78A6015988D}" type="datetimeFigureOut">
              <a:rPr lang="tr-TR" smtClean="0"/>
              <a:t>15.11.2025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578D61-87E8-8AD6-A511-17D26D641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5DD6E0-3014-E8A1-EC96-F3050AC88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E544-AFD1-465B-B74C-79FA3396E2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15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DFFEC44-ACEF-F969-079C-E80709A6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218D6E3-4E23-2BD3-D1A0-C6F16D8FD7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CF8ECBC-C346-DB5D-74CC-413419D0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C3C40F-51CC-9C92-F151-ABAF27B0F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6B48E18-53E9-858A-8CC2-3E3CBFC4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C38D86-F67E-E446-00AD-D422EE175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28A3B23-3CFD-FE9D-70AA-496B4BC7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D6F89F-226C-D913-369B-F8F3B20ABB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026091D-5E8F-1C0F-5D89-74191354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AA93C1-5ECC-4D96-D32B-1EAF3ED0A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5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46F9653-6F46-86C6-CC76-BF29F5DA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622D11-4A71-5E6E-305B-A20538765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54EFF78-DF3A-31DC-18C4-B79C562B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41CE009-9118-2995-5B43-1ED8062A25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80DF139-4807-4958-11EE-4AC64A53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4D9D283-10BC-BC26-58E4-C5EF6F8F4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DEDEE1E-E247-7699-C9BB-EE63FEC0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086435-6F1B-648B-D407-9AC91CAEA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EE6F9D6-A524-61F9-FB1A-70B57F92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541167-6ABF-4C74-7CC0-8DE50C1A2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6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muhsin Demir</dc:creator>
  <cp:lastModifiedBy>muhsin Demir</cp:lastModifiedBy>
  <cp:revision>1</cp:revision>
  <dcterms:created xsi:type="dcterms:W3CDTF">2025-11-15T11:48:13Z</dcterms:created>
  <dcterms:modified xsi:type="dcterms:W3CDTF">2025-11-15T11:48:13Z</dcterms:modified>
</cp:coreProperties>
</file>